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Josefin Slab"/>
      <p:regular r:id="rId26"/>
      <p:bold r:id="rId27"/>
      <p:italic r:id="rId28"/>
      <p:boldItalic r:id="rId29"/>
    </p:embeddedFont>
    <p:embeddedFont>
      <p:font typeface="Anton"/>
      <p:regular r:id="rId30"/>
    </p:embeddedFont>
    <p:embeddedFont>
      <p:font typeface="Staatliches"/>
      <p:regular r:id="rId31"/>
    </p:embeddedFont>
    <p:embeddedFont>
      <p:font typeface="Anaheim"/>
      <p:regular r:id="rId32"/>
    </p:embeddedFont>
    <p:embeddedFont>
      <p:font typeface="Abel"/>
      <p:regular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Unica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2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2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lab-regular.fntdata"/><Relationship Id="rId25" Type="http://schemas.openxmlformats.org/officeDocument/2006/relationships/slide" Target="slides/slide20.xml"/><Relationship Id="rId28" Type="http://schemas.openxmlformats.org/officeDocument/2006/relationships/font" Target="fonts/JosefinSlab-italic.fntdata"/><Relationship Id="rId27" Type="http://schemas.openxmlformats.org/officeDocument/2006/relationships/font" Target="fonts/Josefin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lab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font" Target="fonts/Anton-regular.fntdata"/><Relationship Id="rId11" Type="http://schemas.openxmlformats.org/officeDocument/2006/relationships/slide" Target="slides/slide6.xml"/><Relationship Id="rId33" Type="http://schemas.openxmlformats.org/officeDocument/2006/relationships/font" Target="fonts/Abel-regular.fntdata"/><Relationship Id="rId10" Type="http://schemas.openxmlformats.org/officeDocument/2006/relationships/slide" Target="slides/slide5.xml"/><Relationship Id="rId32" Type="http://schemas.openxmlformats.org/officeDocument/2006/relationships/font" Target="fonts/Anaheim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.fntdata"/><Relationship Id="rId12" Type="http://schemas.openxmlformats.org/officeDocument/2006/relationships/slide" Target="slides/slide7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Unica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6e9a21c8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56e9a21c8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6083763cf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6083763cf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61baa2872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61baa2872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083763cf6_5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6083763cf6_5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67b70d0d15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67b70d0d15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6202a3cc35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6202a3cc35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083763cf6_5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083763cf6_5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608d0fa1da_0_7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608d0fa1da_0_7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e592d5c9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e592d5c9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592d5c9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592d5c9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592d5c9f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592d5c9f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e592d5c9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e592d5c9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592d5c9f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592d5c9f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2627eba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2627eba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7b70d0d1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7b70d0d1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7b70d0d15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7b70d0d15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7d11bb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7d11bb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6415604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6415604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ristopherBarrios/Proyecto-ObtencionYLimpiezaDeLosDatos-DataScience/tree/main" TargetMode="External"/><Relationship Id="rId4" Type="http://schemas.openxmlformats.org/officeDocument/2006/relationships/hyperlink" Target="https://github.com/CristopherBarrios/Proyecto-ObtencionYLimpiezaDeLosDatos-DataScience/tree/ma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fmla="val 147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34" name="Google Shape;134;p22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2"/>
          <p:cNvSpPr/>
          <p:nvPr/>
        </p:nvSpPr>
        <p:spPr>
          <a:xfrm>
            <a:off x="5989825" y="1384119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1" name="Google Shape;151;p22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553000" y="3011375"/>
            <a:ext cx="33267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Cristopher Barrios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Diego Castellanos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type="ctrTitle"/>
          </p:nvPr>
        </p:nvSpPr>
        <p:spPr>
          <a:xfrm>
            <a:off x="552988" y="1301638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Proyecto 1</a:t>
            </a:r>
            <a:endParaRPr b="1"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Obtención Y Limpieza De Los Datos 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2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0" name="Google Shape;160;p22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2"/>
          <p:cNvSpPr/>
          <p:nvPr/>
        </p:nvSpPr>
        <p:spPr>
          <a:xfrm>
            <a:off x="4577856" y="957875"/>
            <a:ext cx="238359" cy="604739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437554" y="1301654"/>
            <a:ext cx="144253" cy="365414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65" name="Google Shape;165;p22"/>
            <p:cNvSpPr/>
            <p:nvPr/>
          </p:nvSpPr>
          <p:spPr>
            <a:xfrm>
              <a:off x="7825967" y="3240163"/>
              <a:ext cx="777728" cy="1015297"/>
            </a:xfrm>
            <a:custGeom>
              <a:rect b="b" l="l" r="r" t="t"/>
              <a:pathLst>
                <a:path extrusionOk="0" h="23142" w="17727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008869" y="3262319"/>
              <a:ext cx="542308" cy="1312226"/>
            </a:xfrm>
            <a:custGeom>
              <a:rect b="b" l="l" r="r" t="t"/>
              <a:pathLst>
                <a:path extrusionOk="0" h="29910" w="12361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156322" y="3423942"/>
              <a:ext cx="48962" cy="303159"/>
            </a:xfrm>
            <a:custGeom>
              <a:rect b="b" l="l" r="r" t="t"/>
              <a:pathLst>
                <a:path extrusionOk="0" h="6910" w="1116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204844" y="3651900"/>
              <a:ext cx="358394" cy="75197"/>
            </a:xfrm>
            <a:custGeom>
              <a:rect b="b" l="l" r="r" t="t"/>
              <a:pathLst>
                <a:path extrusionOk="0" h="1714" w="8169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65277" y="3676029"/>
              <a:ext cx="192556" cy="449649"/>
            </a:xfrm>
            <a:custGeom>
              <a:rect b="b" l="l" r="r" t="t"/>
              <a:pathLst>
                <a:path extrusionOk="0" h="10249" w="4389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8057610" y="3961942"/>
              <a:ext cx="474920" cy="163732"/>
            </a:xfrm>
            <a:custGeom>
              <a:rect b="b" l="l" r="r" t="t"/>
              <a:pathLst>
                <a:path extrusionOk="0" h="3732" w="10825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2"/>
          <p:cNvSpPr/>
          <p:nvPr/>
        </p:nvSpPr>
        <p:spPr>
          <a:xfrm>
            <a:off x="3503875" y="4691494"/>
            <a:ext cx="5958719" cy="5089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73" name="Google Shape;173;p22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2"/>
          <p:cNvSpPr/>
          <p:nvPr/>
        </p:nvSpPr>
        <p:spPr>
          <a:xfrm>
            <a:off x="62416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7105967" y="2325226"/>
            <a:ext cx="21541" cy="21541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6948775" y="3888553"/>
            <a:ext cx="69055" cy="15619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189192" y="3888553"/>
            <a:ext cx="69231" cy="15619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7429785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7670422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103072" y="3160632"/>
            <a:ext cx="24437" cy="23384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276325" y="2796625"/>
            <a:ext cx="1613430" cy="1461858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7388589" y="3109215"/>
            <a:ext cx="24393" cy="23603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89" name="Google Shape;189;p22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2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08" name="Google Shape;208;p22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09" name="Google Shape;209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" name="Google Shape;211;p22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18" name="Google Shape;218;p22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23" name="Google Shape;223;p22"/>
            <p:cNvSpPr/>
            <p:nvPr/>
          </p:nvSpPr>
          <p:spPr>
            <a:xfrm>
              <a:off x="7814487" y="2708836"/>
              <a:ext cx="496812" cy="472595"/>
            </a:xfrm>
            <a:custGeom>
              <a:rect b="b" l="l" r="r" t="t"/>
              <a:pathLst>
                <a:path extrusionOk="0" h="10772" w="11324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7997564" y="2870459"/>
              <a:ext cx="149956" cy="166277"/>
            </a:xfrm>
            <a:custGeom>
              <a:rect b="b" l="l" r="r" t="t"/>
              <a:pathLst>
                <a:path extrusionOk="0" h="3790" w="3418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2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26" name="Google Shape;226;p22"/>
            <p:cNvSpPr/>
            <p:nvPr/>
          </p:nvSpPr>
          <p:spPr>
            <a:xfrm>
              <a:off x="7739700" y="1512500"/>
              <a:ext cx="1109728" cy="100282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22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28" name="Google Shape;228;p22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22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45" name="Google Shape;245;p22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2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396" name="Google Shape;396;p22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22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5794118" y="2303902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76223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4322798" y="3275550"/>
            <a:ext cx="1579326" cy="644066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>
            <a:off x="3703893" y="2892765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>
            <a:off x="5951893" y="1353648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50" y="323425"/>
            <a:ext cx="5829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1"/>
          <p:cNvSpPr txBox="1"/>
          <p:nvPr>
            <p:ph idx="8" type="ctrTitle"/>
          </p:nvPr>
        </p:nvSpPr>
        <p:spPr>
          <a:xfrm>
            <a:off x="2878325" y="323425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Cantidad de valores nulos por variable</a:t>
            </a:r>
            <a:endParaRPr/>
          </a:p>
        </p:txBody>
      </p:sp>
      <p:grpSp>
        <p:nvGrpSpPr>
          <p:cNvPr id="820" name="Google Shape;820;p31"/>
          <p:cNvGrpSpPr/>
          <p:nvPr/>
        </p:nvGrpSpPr>
        <p:grpSpPr>
          <a:xfrm>
            <a:off x="-9" y="473716"/>
            <a:ext cx="2808519" cy="4196060"/>
            <a:chOff x="509250" y="566571"/>
            <a:chExt cx="3030013" cy="3929999"/>
          </a:xfrm>
        </p:grpSpPr>
        <p:grpSp>
          <p:nvGrpSpPr>
            <p:cNvPr id="821" name="Google Shape;821;p31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822" name="Google Shape;822;p31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31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826" name="Google Shape;826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9" name="Google Shape;829;p31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830" name="Google Shape;830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31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834" name="Google Shape;834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7" name="Google Shape;837;p31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1"/>
          <p:cNvGrpSpPr/>
          <p:nvPr/>
        </p:nvGrpSpPr>
        <p:grpSpPr>
          <a:xfrm rot="9562707">
            <a:off x="6321074" y="531951"/>
            <a:ext cx="3350109" cy="4507724"/>
            <a:chOff x="509250" y="566571"/>
            <a:chExt cx="3030013" cy="3929999"/>
          </a:xfrm>
        </p:grpSpPr>
        <p:grpSp>
          <p:nvGrpSpPr>
            <p:cNvPr id="844" name="Google Shape;844;p31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845" name="Google Shape;845;p31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8" name="Google Shape;848;p31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849" name="Google Shape;849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31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853" name="Google Shape;853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31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857" name="Google Shape;857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31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6" name="Google Shape;8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050" y="1199725"/>
            <a:ext cx="6499881" cy="363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32"/>
          <p:cNvGrpSpPr/>
          <p:nvPr/>
        </p:nvGrpSpPr>
        <p:grpSpPr>
          <a:xfrm>
            <a:off x="7045643" y="1153961"/>
            <a:ext cx="5056125" cy="4450947"/>
            <a:chOff x="4321997" y="616414"/>
            <a:chExt cx="4813065" cy="4247087"/>
          </a:xfrm>
        </p:grpSpPr>
        <p:grpSp>
          <p:nvGrpSpPr>
            <p:cNvPr id="872" name="Google Shape;872;p32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73" name="Google Shape;873;p32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32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77" name="Google Shape;877;p32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2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2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32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81" name="Google Shape;881;p32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rect b="b" l="l" r="r" t="t"/>
                <a:pathLst>
                  <a:path extrusionOk="0" h="11332" w="12305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rect b="b" l="l" r="r" t="t"/>
                <a:pathLst>
                  <a:path extrusionOk="0" h="8634" w="9376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rect b="b" l="l" r="r" t="t"/>
                <a:pathLst>
                  <a:path extrusionOk="0" h="5142" w="8715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32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85" name="Google Shape;885;p32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rect b="b" l="l" r="r" t="t"/>
                <a:pathLst>
                  <a:path extrusionOk="0" h="26747" w="2075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rect b="b" l="l" r="r" t="t"/>
                <a:pathLst>
                  <a:path extrusionOk="0" h="34548" w="14982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rect b="b" l="l" r="r" t="t"/>
                <a:pathLst>
                  <a:path extrusionOk="0" h="8087" w="1092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2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rect b="b" l="l" r="r" t="t"/>
                <a:pathLst>
                  <a:path extrusionOk="0" h="1778" w="9455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rect b="b" l="l" r="r" t="t"/>
                <a:pathLst>
                  <a:path extrusionOk="0" h="12072" w="4768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rect b="b" l="l" r="r" t="t"/>
                <a:pathLst>
                  <a:path extrusionOk="0" h="4050" w="12564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1" name="Google Shape;891;p32"/>
            <p:cNvSpPr/>
            <p:nvPr/>
          </p:nvSpPr>
          <p:spPr>
            <a:xfrm>
              <a:off x="5899229" y="1639278"/>
              <a:ext cx="44" cy="4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6841350" y="964486"/>
              <a:ext cx="113023" cy="113068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132542" y="1904471"/>
              <a:ext cx="113156" cy="112979"/>
            </a:xfrm>
            <a:custGeom>
              <a:rect b="b" l="l" r="r" t="t"/>
              <a:pathLst>
                <a:path extrusionOk="0" h="2545" w="2549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7008840" y="1119367"/>
              <a:ext cx="69519" cy="69519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044736" y="1694456"/>
              <a:ext cx="69519" cy="69297"/>
            </a:xfrm>
            <a:custGeom>
              <a:rect b="b" l="l" r="r" t="t"/>
              <a:pathLst>
                <a:path extrusionOk="0" h="1561" w="1566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6" name="Google Shape;896;p32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897" name="Google Shape;897;p32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2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2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2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2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2" name="Google Shape;902;p32"/>
            <p:cNvGrpSpPr/>
            <p:nvPr/>
          </p:nvGrpSpPr>
          <p:grpSpPr>
            <a:xfrm>
              <a:off x="7856321" y="4275249"/>
              <a:ext cx="26659" cy="33076"/>
              <a:chOff x="7856321" y="4275249"/>
              <a:chExt cx="26659" cy="33076"/>
            </a:xfrm>
          </p:grpSpPr>
          <p:sp>
            <p:nvSpPr>
              <p:cNvPr id="903" name="Google Shape;903;p32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rect b="b" l="l" r="r" t="t"/>
                <a:pathLst>
                  <a:path extrusionOk="0" h="135" w="486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2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rect b="b" l="l" r="r" t="t"/>
                <a:pathLst>
                  <a:path extrusionOk="0" h="150" w="529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rect b="b" l="l" r="r" t="t"/>
                <a:pathLst>
                  <a:path extrusionOk="0" h="242" w="374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6" name="Google Shape;906;p32"/>
            <p:cNvSpPr/>
            <p:nvPr/>
          </p:nvSpPr>
          <p:spPr>
            <a:xfrm>
              <a:off x="7369432" y="2524040"/>
              <a:ext cx="18023" cy="31519"/>
            </a:xfrm>
            <a:custGeom>
              <a:rect b="b" l="l" r="r" t="t"/>
              <a:pathLst>
                <a:path extrusionOk="0" h="710" w="406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464386" y="2090693"/>
              <a:ext cx="16292" cy="16114"/>
            </a:xfrm>
            <a:custGeom>
              <a:rect b="b" l="l" r="r" t="t"/>
              <a:pathLst>
                <a:path extrusionOk="0" h="363" w="367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719682" y="2123143"/>
              <a:ext cx="23395" cy="31696"/>
            </a:xfrm>
            <a:custGeom>
              <a:rect b="b" l="l" r="r" t="t"/>
              <a:pathLst>
                <a:path extrusionOk="0" h="714" w="527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9" name="Google Shape;909;p32"/>
            <p:cNvGrpSpPr/>
            <p:nvPr/>
          </p:nvGrpSpPr>
          <p:grpSpPr>
            <a:xfrm>
              <a:off x="7508822" y="4649894"/>
              <a:ext cx="287797" cy="49141"/>
              <a:chOff x="7508822" y="4649894"/>
              <a:chExt cx="287797" cy="49141"/>
            </a:xfrm>
          </p:grpSpPr>
          <p:sp>
            <p:nvSpPr>
              <p:cNvPr id="910" name="Google Shape;910;p32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rect b="b" l="l" r="r" t="t"/>
                <a:pathLst>
                  <a:path extrusionOk="0" h="133" w="6483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2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rect b="b" l="l" r="r" t="t"/>
                <a:pathLst>
                  <a:path extrusionOk="0" h="387" w="349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rect b="b" l="l" r="r" t="t"/>
                <a:pathLst>
                  <a:path extrusionOk="0" h="458" w="328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2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rect b="b" l="l" r="r" t="t"/>
                <a:pathLst>
                  <a:path extrusionOk="0" h="185" w="395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2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rect b="b" l="l" r="r" t="t"/>
                <a:pathLst>
                  <a:path extrusionOk="0" h="135" w="471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5" name="Google Shape;915;p32"/>
            <p:cNvSpPr/>
            <p:nvPr/>
          </p:nvSpPr>
          <p:spPr>
            <a:xfrm>
              <a:off x="7703701" y="2155815"/>
              <a:ext cx="40175" cy="34804"/>
            </a:xfrm>
            <a:custGeom>
              <a:rect b="b" l="l" r="r" t="t"/>
              <a:pathLst>
                <a:path extrusionOk="0" h="784" w="905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32"/>
          <p:cNvSpPr txBox="1"/>
          <p:nvPr>
            <p:ph type="ctrTitle"/>
          </p:nvPr>
        </p:nvSpPr>
        <p:spPr>
          <a:xfrm>
            <a:off x="5902225" y="74400"/>
            <a:ext cx="37209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Colocando valores nulos mal ingresados</a:t>
            </a:r>
            <a:endParaRPr sz="1600"/>
          </a:p>
        </p:txBody>
      </p:sp>
      <p:sp>
        <p:nvSpPr>
          <p:cNvPr id="917" name="Google Shape;917;p32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2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850" y="517201"/>
            <a:ext cx="5056125" cy="196947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32"/>
          <p:cNvSpPr txBox="1"/>
          <p:nvPr>
            <p:ph type="ctrTitle"/>
          </p:nvPr>
        </p:nvSpPr>
        <p:spPr>
          <a:xfrm>
            <a:off x="0" y="2043875"/>
            <a:ext cx="37209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Cuantas veces se repiten los establecimientos </a:t>
            </a:r>
            <a:endParaRPr sz="1600"/>
          </a:p>
        </p:txBody>
      </p:sp>
      <p:pic>
        <p:nvPicPr>
          <p:cNvPr id="923" name="Google Shape;923;p32"/>
          <p:cNvPicPr preferRelativeResize="0"/>
          <p:nvPr/>
        </p:nvPicPr>
        <p:blipFill rotWithShape="1">
          <a:blip r:embed="rId4">
            <a:alphaModFix/>
          </a:blip>
          <a:srcRect b="7680" l="0" r="0" t="0"/>
          <a:stretch/>
        </p:blipFill>
        <p:spPr>
          <a:xfrm>
            <a:off x="385675" y="2810300"/>
            <a:ext cx="5400700" cy="18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275" y="121575"/>
            <a:ext cx="9683725" cy="49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33"/>
          <p:cNvSpPr txBox="1"/>
          <p:nvPr>
            <p:ph type="ctrTitle"/>
          </p:nvPr>
        </p:nvSpPr>
        <p:spPr>
          <a:xfrm>
            <a:off x="708100" y="792875"/>
            <a:ext cx="26556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Cuantas veces se repiten los directores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930" name="Google Shape;930;p33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3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3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3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475" y="1717825"/>
            <a:ext cx="6496526" cy="2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-114125"/>
            <a:ext cx="6543675" cy="11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75" y="9700"/>
            <a:ext cx="5290450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4"/>
          <p:cNvSpPr txBox="1"/>
          <p:nvPr>
            <p:ph type="ctrTitle"/>
          </p:nvPr>
        </p:nvSpPr>
        <p:spPr>
          <a:xfrm>
            <a:off x="609825" y="144450"/>
            <a:ext cx="42123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Cambiando de indices</a:t>
            </a:r>
            <a:endParaRPr sz="1600"/>
          </a:p>
        </p:txBody>
      </p:sp>
      <p:pic>
        <p:nvPicPr>
          <p:cNvPr id="942" name="Google Shape;9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75" y="1366300"/>
            <a:ext cx="5290450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34"/>
          <p:cNvSpPr txBox="1"/>
          <p:nvPr>
            <p:ph type="ctrTitle"/>
          </p:nvPr>
        </p:nvSpPr>
        <p:spPr>
          <a:xfrm>
            <a:off x="4942425" y="1501050"/>
            <a:ext cx="42123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Quitando acentos en los datos</a:t>
            </a:r>
            <a:endParaRPr sz="1600"/>
          </a:p>
        </p:txBody>
      </p:sp>
      <p:pic>
        <p:nvPicPr>
          <p:cNvPr id="944" name="Google Shape;9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40" y="828850"/>
            <a:ext cx="7117486" cy="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176" y="2212050"/>
            <a:ext cx="8040074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3800" y="3482925"/>
            <a:ext cx="6389924" cy="1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79425"/>
            <a:ext cx="3303800" cy="10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4"/>
          <p:cNvSpPr txBox="1"/>
          <p:nvPr>
            <p:ph type="ctrTitle"/>
          </p:nvPr>
        </p:nvSpPr>
        <p:spPr>
          <a:xfrm>
            <a:off x="140759" y="3706306"/>
            <a:ext cx="26304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Pasando a nulos datos irrelevantes en  director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925" y="-114125"/>
            <a:ext cx="7118925" cy="11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75" y="223175"/>
            <a:ext cx="5290450" cy="724128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35"/>
          <p:cNvSpPr txBox="1"/>
          <p:nvPr>
            <p:ph type="ctrTitle"/>
          </p:nvPr>
        </p:nvSpPr>
        <p:spPr>
          <a:xfrm>
            <a:off x="4942425" y="363907"/>
            <a:ext cx="4212300" cy="5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Quitando acentos en los datos</a:t>
            </a:r>
            <a:endParaRPr sz="1600"/>
          </a:p>
        </p:txBody>
      </p:sp>
      <p:pic>
        <p:nvPicPr>
          <p:cNvPr id="956" name="Google Shape;9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5662"/>
            <a:ext cx="3303800" cy="112044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35"/>
          <p:cNvSpPr txBox="1"/>
          <p:nvPr>
            <p:ph type="ctrTitle"/>
          </p:nvPr>
        </p:nvSpPr>
        <p:spPr>
          <a:xfrm>
            <a:off x="140759" y="2667053"/>
            <a:ext cx="26304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Pasando a nulos datos irrelevantes en  director</a:t>
            </a:r>
            <a:endParaRPr sz="1600"/>
          </a:p>
        </p:txBody>
      </p:sp>
      <p:pic>
        <p:nvPicPr>
          <p:cNvPr id="958" name="Google Shape;9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50" y="625150"/>
            <a:ext cx="4212300" cy="156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975" y="2667050"/>
            <a:ext cx="3178650" cy="19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6"/>
          <p:cNvSpPr/>
          <p:nvPr/>
        </p:nvSpPr>
        <p:spPr>
          <a:xfrm>
            <a:off x="98" y="4048798"/>
            <a:ext cx="28596" cy="32"/>
          </a:xfrm>
          <a:custGeom>
            <a:rect b="b" l="l" r="r" t="t"/>
            <a:pathLst>
              <a:path extrusionOk="0" fill="none" h="1" w="893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cap="flat" cmpd="sng" w="3800">
            <a:solidFill>
              <a:srgbClr val="1F1F1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6"/>
          <p:cNvSpPr txBox="1"/>
          <p:nvPr>
            <p:ph type="ctrTitle"/>
          </p:nvPr>
        </p:nvSpPr>
        <p:spPr>
          <a:xfrm>
            <a:off x="3695700" y="457300"/>
            <a:ext cx="544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Verificamos para saber si hay </a:t>
            </a:r>
            <a:r>
              <a:rPr lang="en" sz="1400">
                <a:solidFill>
                  <a:srgbClr val="000000"/>
                </a:solidFill>
              </a:rPr>
              <a:t>algún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d</a:t>
            </a:r>
            <a:r>
              <a:rPr lang="en" sz="1400">
                <a:solidFill>
                  <a:srgbClr val="000000"/>
                </a:solidFill>
              </a:rPr>
              <a:t>ato que no tiene que ver en cada columna</a:t>
            </a:r>
            <a:endParaRPr/>
          </a:p>
        </p:txBody>
      </p:sp>
      <p:pic>
        <p:nvPicPr>
          <p:cNvPr id="966" name="Google Shape;9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00" y="1098025"/>
            <a:ext cx="6052450" cy="22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00" y="3047512"/>
            <a:ext cx="5698674" cy="2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7"/>
          <p:cNvSpPr txBox="1"/>
          <p:nvPr>
            <p:ph type="ctrTitle"/>
          </p:nvPr>
        </p:nvSpPr>
        <p:spPr>
          <a:xfrm>
            <a:off x="594930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Corregimos algunas filas irrelevantes</a:t>
            </a:r>
            <a:endParaRPr sz="2000"/>
          </a:p>
        </p:txBody>
      </p:sp>
      <p:pic>
        <p:nvPicPr>
          <p:cNvPr id="973" name="Google Shape;9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00"/>
            <a:ext cx="8839198" cy="370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/>
          <p:nvPr>
            <p:ph idx="2" type="ctrTitle"/>
          </p:nvPr>
        </p:nvSpPr>
        <p:spPr>
          <a:xfrm>
            <a:off x="5180650" y="457300"/>
            <a:ext cx="378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Columnas que se escaparon del dataset</a:t>
            </a:r>
            <a:endParaRPr/>
          </a:p>
        </p:txBody>
      </p:sp>
      <p:pic>
        <p:nvPicPr>
          <p:cNvPr id="979" name="Google Shape;9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00"/>
            <a:ext cx="5978832" cy="2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575" y="2759875"/>
            <a:ext cx="5444225" cy="21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-114125"/>
            <a:ext cx="6543675" cy="11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75" y="9700"/>
            <a:ext cx="5290450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9"/>
          <p:cNvSpPr txBox="1"/>
          <p:nvPr>
            <p:ph type="ctrTitle"/>
          </p:nvPr>
        </p:nvSpPr>
        <p:spPr>
          <a:xfrm>
            <a:off x="609825" y="144450"/>
            <a:ext cx="42123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Verificando si no hay datos extraños</a:t>
            </a:r>
            <a:endParaRPr sz="1600"/>
          </a:p>
        </p:txBody>
      </p:sp>
      <p:pic>
        <p:nvPicPr>
          <p:cNvPr id="988" name="Google Shape;9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375" y="2530563"/>
            <a:ext cx="5290450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39"/>
          <p:cNvSpPr txBox="1"/>
          <p:nvPr>
            <p:ph type="ctrTitle"/>
          </p:nvPr>
        </p:nvSpPr>
        <p:spPr>
          <a:xfrm>
            <a:off x="4283825" y="2665313"/>
            <a:ext cx="42123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Solo dejando los telefonos  que tienen 8 numeros</a:t>
            </a:r>
            <a:endParaRPr sz="1600"/>
          </a:p>
        </p:txBody>
      </p:sp>
      <p:pic>
        <p:nvPicPr>
          <p:cNvPr id="990" name="Google Shape;9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27451"/>
            <a:ext cx="7952026" cy="16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25" y="3358675"/>
            <a:ext cx="6438899" cy="14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275" y="121575"/>
            <a:ext cx="9683725" cy="49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0"/>
          <p:cNvSpPr txBox="1"/>
          <p:nvPr>
            <p:ph type="ctrTitle"/>
          </p:nvPr>
        </p:nvSpPr>
        <p:spPr>
          <a:xfrm>
            <a:off x="708100" y="792875"/>
            <a:ext cx="26556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Creando el csv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998" name="Google Shape;998;p40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0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0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0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44" y="1578576"/>
            <a:ext cx="7711917" cy="5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88" y="2434200"/>
            <a:ext cx="6830800" cy="2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/>
          <p:nvPr>
            <p:ph type="ctrTitle"/>
          </p:nvPr>
        </p:nvSpPr>
        <p:spPr>
          <a:xfrm>
            <a:off x="5670525" y="44095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Librerias</a:t>
            </a:r>
            <a:endParaRPr/>
          </a:p>
        </p:txBody>
      </p:sp>
      <p:pic>
        <p:nvPicPr>
          <p:cNvPr id="414" name="Google Shape;4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00" y="241775"/>
            <a:ext cx="63654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775"/>
            <a:ext cx="41692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3"/>
          <p:cNvSpPr txBox="1"/>
          <p:nvPr>
            <p:ph type="ctrTitle"/>
          </p:nvPr>
        </p:nvSpPr>
        <p:spPr>
          <a:xfrm>
            <a:off x="266700" y="339325"/>
            <a:ext cx="256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417" name="Google Shape;4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48675"/>
            <a:ext cx="4777275" cy="17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00" y="2780700"/>
            <a:ext cx="4662975" cy="23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1125" y="820525"/>
            <a:ext cx="3906025" cy="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1125" y="1802425"/>
            <a:ext cx="3906025" cy="275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1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009" name="Google Shape;10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700" y="-87075"/>
            <a:ext cx="10429850" cy="5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41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Gracias por su atencion</a:t>
            </a:r>
            <a:endParaRPr sz="6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/>
          <p:nvPr>
            <p:ph type="ctrTitle"/>
          </p:nvPr>
        </p:nvSpPr>
        <p:spPr>
          <a:xfrm>
            <a:off x="5670525" y="44095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Librerias</a:t>
            </a:r>
            <a:endParaRPr/>
          </a:p>
        </p:txBody>
      </p:sp>
      <p:pic>
        <p:nvPicPr>
          <p:cNvPr id="426" name="Google Shape;4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00" y="241775"/>
            <a:ext cx="63654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775"/>
            <a:ext cx="41692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4"/>
          <p:cNvSpPr txBox="1"/>
          <p:nvPr>
            <p:ph type="ctrTitle"/>
          </p:nvPr>
        </p:nvSpPr>
        <p:spPr>
          <a:xfrm>
            <a:off x="266700" y="339325"/>
            <a:ext cx="256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429" name="Google Shape;4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50" y="1032350"/>
            <a:ext cx="4784276" cy="26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325" y="3379425"/>
            <a:ext cx="4016826" cy="16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/>
          <p:nvPr>
            <p:ph type="ctrTitle"/>
          </p:nvPr>
        </p:nvSpPr>
        <p:spPr>
          <a:xfrm>
            <a:off x="5670525" y="44095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Librerias</a:t>
            </a:r>
            <a:endParaRPr/>
          </a:p>
        </p:txBody>
      </p:sp>
      <p:pic>
        <p:nvPicPr>
          <p:cNvPr id="436" name="Google Shape;4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00"/>
            <a:ext cx="3641276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8200"/>
            <a:ext cx="41692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5"/>
          <p:cNvSpPr txBox="1"/>
          <p:nvPr>
            <p:ph type="ctrTitle"/>
          </p:nvPr>
        </p:nvSpPr>
        <p:spPr>
          <a:xfrm>
            <a:off x="266700" y="2445750"/>
            <a:ext cx="256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Importando los csv.</a:t>
            </a:r>
            <a:endParaRPr/>
          </a:p>
        </p:txBody>
      </p:sp>
      <p:pic>
        <p:nvPicPr>
          <p:cNvPr id="439" name="Google Shape;4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175" y="1335825"/>
            <a:ext cx="4642775" cy="34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0" y="304800"/>
            <a:ext cx="8813775" cy="45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6"/>
          <p:cNvSpPr txBox="1"/>
          <p:nvPr>
            <p:ph type="ctrTitle"/>
          </p:nvPr>
        </p:nvSpPr>
        <p:spPr>
          <a:xfrm>
            <a:off x="2237395" y="68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Reuniendo en un solo data set</a:t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26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448" name="Google Shape;448;p26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" name="Google Shape;4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070698"/>
            <a:ext cx="6917500" cy="6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1872150"/>
            <a:ext cx="4600725" cy="11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3208000"/>
            <a:ext cx="6336601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8525" y="3745750"/>
            <a:ext cx="6336599" cy="81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6"/>
          <p:cNvGrpSpPr/>
          <p:nvPr/>
        </p:nvGrpSpPr>
        <p:grpSpPr>
          <a:xfrm>
            <a:off x="7810469" y="2093351"/>
            <a:ext cx="1333531" cy="2916217"/>
            <a:chOff x="7352169" y="1792626"/>
            <a:chExt cx="1333531" cy="2916217"/>
          </a:xfrm>
        </p:grpSpPr>
        <p:grpSp>
          <p:nvGrpSpPr>
            <p:cNvPr id="458" name="Google Shape;458;p26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459" name="Google Shape;459;p26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460" name="Google Shape;460;p26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6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6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6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6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6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6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6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6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6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6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6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6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6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6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6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6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6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6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6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6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6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6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6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6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6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6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6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6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6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1" name="Google Shape;511;p26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6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6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3" name="Google Shape;553;p26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0" y="304800"/>
            <a:ext cx="8813775" cy="45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7"/>
          <p:cNvSpPr txBox="1"/>
          <p:nvPr>
            <p:ph type="ctrTitle"/>
          </p:nvPr>
        </p:nvSpPr>
        <p:spPr>
          <a:xfrm>
            <a:off x="2237395" y="68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Reuniendo en un solo data set</a:t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27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62" name="Google Shape;562;p2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27"/>
          <p:cNvGrpSpPr/>
          <p:nvPr/>
        </p:nvGrpSpPr>
        <p:grpSpPr>
          <a:xfrm>
            <a:off x="7810469" y="2093351"/>
            <a:ext cx="1333531" cy="2916217"/>
            <a:chOff x="7352169" y="1792626"/>
            <a:chExt cx="1333531" cy="2916217"/>
          </a:xfrm>
        </p:grpSpPr>
        <p:grpSp>
          <p:nvGrpSpPr>
            <p:cNvPr id="568" name="Google Shape;568;p27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69" name="Google Shape;569;p27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70" name="Google Shape;570;p27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7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7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7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7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7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27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7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27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7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7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7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7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7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7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7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7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7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7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7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7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27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7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27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27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27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27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7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7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7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7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27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27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27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27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7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27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27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27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27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7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7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27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27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27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27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27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27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27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27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7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1" name="Google Shape;621;p27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7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7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7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7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7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7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7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7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7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7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7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7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7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7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7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27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4" name="Google Shape;664;p27"/>
          <p:cNvPicPr preferRelativeResize="0"/>
          <p:nvPr/>
        </p:nvPicPr>
        <p:blipFill rotWithShape="1">
          <a:blip r:embed="rId4">
            <a:alphaModFix/>
          </a:blip>
          <a:srcRect b="5913" l="33634" r="0" t="23604"/>
          <a:stretch/>
        </p:blipFill>
        <p:spPr>
          <a:xfrm>
            <a:off x="2043375" y="1259799"/>
            <a:ext cx="5037224" cy="30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0" y="304800"/>
            <a:ext cx="8813775" cy="45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28"/>
          <p:cNvSpPr txBox="1"/>
          <p:nvPr>
            <p:ph type="ctrTitle"/>
          </p:nvPr>
        </p:nvSpPr>
        <p:spPr>
          <a:xfrm>
            <a:off x="2237395" y="68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Reuniendo en un solo data set</a:t>
            </a:r>
            <a:endParaRPr/>
          </a:p>
        </p:txBody>
      </p:sp>
      <p:sp>
        <p:nvSpPr>
          <p:cNvPr id="671" name="Google Shape;671;p28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28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673" name="Google Shape;673;p28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8" name="Google Shape;678;p28"/>
          <p:cNvPicPr preferRelativeResize="0"/>
          <p:nvPr/>
        </p:nvPicPr>
        <p:blipFill rotWithShape="1">
          <a:blip r:embed="rId4">
            <a:alphaModFix/>
          </a:blip>
          <a:srcRect b="6496" l="33110" r="0" t="23568"/>
          <a:stretch/>
        </p:blipFill>
        <p:spPr>
          <a:xfrm>
            <a:off x="5615675" y="1202875"/>
            <a:ext cx="2760174" cy="162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28"/>
          <p:cNvGrpSpPr/>
          <p:nvPr/>
        </p:nvGrpSpPr>
        <p:grpSpPr>
          <a:xfrm>
            <a:off x="7810469" y="2093351"/>
            <a:ext cx="1333531" cy="2916217"/>
            <a:chOff x="7352169" y="1792626"/>
            <a:chExt cx="1333531" cy="2916217"/>
          </a:xfrm>
        </p:grpSpPr>
        <p:grpSp>
          <p:nvGrpSpPr>
            <p:cNvPr id="680" name="Google Shape;680;p28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681" name="Google Shape;681;p28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82" name="Google Shape;682;p28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28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28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28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8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8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8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8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8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8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8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8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8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8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8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8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8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8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8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8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8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8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28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28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8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8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8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8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8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8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8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8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8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28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28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28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28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28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28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28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28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8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8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8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8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8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8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8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8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8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8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28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8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8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5" name="Google Shape;775;p28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6" name="Google Shape;776;p28"/>
          <p:cNvPicPr preferRelativeResize="0"/>
          <p:nvPr/>
        </p:nvPicPr>
        <p:blipFill rotWithShape="1">
          <a:blip r:embed="rId5">
            <a:alphaModFix/>
          </a:blip>
          <a:srcRect b="6494" l="34344" r="0" t="23673"/>
          <a:stretch/>
        </p:blipFill>
        <p:spPr>
          <a:xfrm>
            <a:off x="701950" y="1202875"/>
            <a:ext cx="2667149" cy="16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8"/>
          <p:cNvPicPr preferRelativeResize="0"/>
          <p:nvPr/>
        </p:nvPicPr>
        <p:blipFill rotWithShape="1">
          <a:blip r:embed="rId6">
            <a:alphaModFix/>
          </a:blip>
          <a:srcRect b="7516" l="34227" r="0" t="26020"/>
          <a:stretch/>
        </p:blipFill>
        <p:spPr>
          <a:xfrm>
            <a:off x="3203800" y="2847425"/>
            <a:ext cx="2565625" cy="14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9"/>
          <p:cNvSpPr txBox="1"/>
          <p:nvPr>
            <p:ph type="ctrTitle"/>
          </p:nvPr>
        </p:nvSpPr>
        <p:spPr>
          <a:xfrm flipH="1">
            <a:off x="1850625" y="3046150"/>
            <a:ext cx="69396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Generar un informe de perfil sobre el conjunto de datos en forma de data frame de pandas</a:t>
            </a:r>
            <a:endParaRPr/>
          </a:p>
        </p:txBody>
      </p:sp>
      <p:grpSp>
        <p:nvGrpSpPr>
          <p:cNvPr id="783" name="Google Shape;783;p29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784" name="Google Shape;784;p29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785" name="Google Shape;785;p29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29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789" name="Google Shape;789;p29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793" name="Google Shape;793;p29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" name="Google Shape;796;p29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797" name="Google Shape;797;p29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0" name="Google Shape;800;p29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6" name="Google Shape;8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73" y="697198"/>
            <a:ext cx="5793225" cy="15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0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Limpieza </a:t>
            </a:r>
            <a:endParaRPr/>
          </a:p>
        </p:txBody>
      </p:sp>
      <p:pic>
        <p:nvPicPr>
          <p:cNvPr id="812" name="Google Shape;8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00"/>
            <a:ext cx="8839200" cy="11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449" y="2557925"/>
            <a:ext cx="6908624" cy="21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